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dachausbau.de/index.html" TargetMode="External"/><Relationship Id="rId3" Type="http://schemas.openxmlformats.org/officeDocument/2006/relationships/hyperlink" Target="https://oracle.spreedachausbau.de/hausbau-1/dachausbau-in-berlin-was-ist-baurechtlich-m-glich-und-was-nicht-054b714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erklärt: Verfahren, Kosten und Planungsschritte im Überblick</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Dachausbau in Berlin: Was ist baurechtlich möglich und was nicht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